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9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3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22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84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227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0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49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1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208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88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0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5E170-06F6-4B95-8206-891FB583B0D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FB7B9-7A7E-4C67-A887-5D9913DE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3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0" y="4343400"/>
            <a:ext cx="4040188" cy="63976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What was the Colonist’s’ response to this law?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381000"/>
            <a:ext cx="4040188" cy="5745163"/>
          </a:xfrm>
        </p:spPr>
        <p:txBody>
          <a:bodyPr/>
          <a:lstStyle/>
          <a:p>
            <a:r>
              <a:rPr lang="en-US" dirty="0" smtClean="0"/>
              <a:t>Click frame</a:t>
            </a:r>
          </a:p>
          <a:p>
            <a:r>
              <a:rPr lang="en-US" dirty="0" err="1" smtClean="0"/>
              <a:t>Insert</a:t>
            </a:r>
            <a:r>
              <a:rPr lang="en-US" dirty="0" err="1" smtClean="0">
                <a:sym typeface="Wingdings" pitchFamily="2" charset="2"/>
              </a:rPr>
              <a:t>PictureNavigate</a:t>
            </a:r>
            <a:r>
              <a:rPr lang="en-US" dirty="0" smtClean="0">
                <a:sym typeface="Wingdings" pitchFamily="2" charset="2"/>
              </a:rPr>
              <a:t> to your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8200" y="457200"/>
            <a:ext cx="4041775" cy="639762"/>
          </a:xfrm>
        </p:spPr>
        <p:txBody>
          <a:bodyPr/>
          <a:lstStyle/>
          <a:p>
            <a:r>
              <a:rPr lang="en-US" dirty="0" smtClean="0"/>
              <a:t>British Law:</a:t>
            </a:r>
            <a:endParaRPr lang="en-US" dirty="0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4648200" y="1447800"/>
            <a:ext cx="4041775" cy="1447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Why did Great Britain enact this law?</a:t>
            </a:r>
          </a:p>
        </p:txBody>
      </p:sp>
    </p:spTree>
    <p:extLst>
      <p:ext uri="{BB962C8B-B14F-4D97-AF65-F5344CB8AC3E}">
        <p14:creationId xmlns:p14="http://schemas.microsoft.com/office/powerpoint/2010/main" val="113446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Angie Vandewarker</dc:creator>
  <cp:lastModifiedBy>Angie Vandewarker</cp:lastModifiedBy>
  <cp:revision>2</cp:revision>
  <dcterms:created xsi:type="dcterms:W3CDTF">2012-04-26T11:07:40Z</dcterms:created>
  <dcterms:modified xsi:type="dcterms:W3CDTF">2012-04-26T11:19:30Z</dcterms:modified>
</cp:coreProperties>
</file>